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2022.02.14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ECC7F4-D1A3-443B-A152-A8A99C13E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7634" cy="719763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F576B39-164B-4746-808B-7AAADA4B7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3266"/>
            <a:ext cx="7197634" cy="7197634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2BAD689-2770-40E4-BEF0-FEA84085FE5C}"/>
              </a:ext>
            </a:extLst>
          </p:cNvPr>
          <p:cNvSpPr txBox="1"/>
          <p:nvPr/>
        </p:nvSpPr>
        <p:spPr>
          <a:xfrm>
            <a:off x="2340429" y="2503716"/>
            <a:ext cx="3233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有史以来</a:t>
            </a:r>
            <a:endParaRPr lang="en-US" altLang="zh-CN" sz="4800" b="1" dirty="0"/>
          </a:p>
          <a:p>
            <a:pPr algn="ctr"/>
            <a:r>
              <a:rPr lang="zh-CN" altLang="en-US" sz="4800" b="1" dirty="0"/>
              <a:t>最棒的建筑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3C02EEF-58C3-4E6D-913E-963ECF15BEA0}"/>
              </a:ext>
            </a:extLst>
          </p:cNvPr>
          <p:cNvSpPr txBox="1"/>
          <p:nvPr/>
        </p:nvSpPr>
        <p:spPr>
          <a:xfrm>
            <a:off x="1213417" y="4996544"/>
            <a:ext cx="548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CN" sz="1400" dirty="0"/>
              <a:t>MELISSA FAGAN     LAUREN NEL     STEFANIA ORIGGI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A3F1B4-903A-4702-B6BF-9FA722D1B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45843E-C3AB-4CA0-B67E-A1BE4E21C89C}"/>
              </a:ext>
            </a:extLst>
          </p:cNvPr>
          <p:cNvSpPr txBox="1"/>
          <p:nvPr/>
        </p:nvSpPr>
        <p:spPr>
          <a:xfrm>
            <a:off x="8501743" y="3029781"/>
            <a:ext cx="482237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木子对于修建有史以来最棒的建筑有了一个新的想法。</a:t>
            </a:r>
          </a:p>
        </p:txBody>
      </p:sp>
    </p:spTree>
    <p:extLst>
      <p:ext uri="{BB962C8B-B14F-4D97-AF65-F5344CB8AC3E}">
        <p14:creationId xmlns:p14="http://schemas.microsoft.com/office/powerpoint/2010/main" val="62955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74E88A-7D00-4DA9-97B6-F44E74A88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808E29-1C91-4B71-B5E5-A777D37151C4}"/>
              </a:ext>
            </a:extLst>
          </p:cNvPr>
          <p:cNvSpPr txBox="1"/>
          <p:nvPr/>
        </p:nvSpPr>
        <p:spPr>
          <a:xfrm>
            <a:off x="1698172" y="2475783"/>
            <a:ext cx="3222171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在去拜访外婆的路上，木子发现许多东西。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长的和短的东西。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圆的和方的东西。</a:t>
            </a:r>
          </a:p>
        </p:txBody>
      </p:sp>
    </p:spTree>
    <p:extLst>
      <p:ext uri="{BB962C8B-B14F-4D97-AF65-F5344CB8AC3E}">
        <p14:creationId xmlns:p14="http://schemas.microsoft.com/office/powerpoint/2010/main" val="174522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B6938A-11D9-4D3F-9EEF-C46644EFF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7D9A8A-D318-47C2-8AE7-FF8CBEC5F669}"/>
              </a:ext>
            </a:extLst>
          </p:cNvPr>
          <p:cNvSpPr txBox="1"/>
          <p:nvPr/>
        </p:nvSpPr>
        <p:spPr>
          <a:xfrm>
            <a:off x="8479972" y="2752782"/>
            <a:ext cx="4343400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在河边，木子发现了更多东西。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软的和尖的东西。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绿色和棕色的东西。</a:t>
            </a:r>
          </a:p>
        </p:txBody>
      </p:sp>
    </p:spTree>
    <p:extLst>
      <p:ext uri="{BB962C8B-B14F-4D97-AF65-F5344CB8AC3E}">
        <p14:creationId xmlns:p14="http://schemas.microsoft.com/office/powerpoint/2010/main" val="48364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B6B46C-5D4F-48E8-B473-477C0451F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EC32EE-713E-419D-9715-FF0BA0076BE3}"/>
              </a:ext>
            </a:extLst>
          </p:cNvPr>
          <p:cNvSpPr txBox="1"/>
          <p:nvPr/>
        </p:nvSpPr>
        <p:spPr>
          <a:xfrm>
            <a:off x="8958942" y="3305914"/>
            <a:ext cx="369025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看，木子！我们到了。</a:t>
            </a:r>
          </a:p>
        </p:txBody>
      </p:sp>
    </p:spTree>
    <p:extLst>
      <p:ext uri="{BB962C8B-B14F-4D97-AF65-F5344CB8AC3E}">
        <p14:creationId xmlns:p14="http://schemas.microsoft.com/office/powerpoint/2010/main" val="59853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22796B-707C-4097-B4AA-927CF4945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CF7B67E-14F0-40B8-B498-21CFA38A3FE0}"/>
              </a:ext>
            </a:extLst>
          </p:cNvPr>
          <p:cNvSpPr txBox="1"/>
          <p:nvPr/>
        </p:nvSpPr>
        <p:spPr>
          <a:xfrm>
            <a:off x="7532914" y="3029781"/>
            <a:ext cx="606334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当外婆为长途跋涉的母女烤面包时</a:t>
            </a:r>
            <a:r>
              <a:rPr lang="en-US" altLang="zh-CN" sz="2400" dirty="0"/>
              <a:t>……</a:t>
            </a:r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木子在建造。</a:t>
            </a:r>
          </a:p>
        </p:txBody>
      </p:sp>
    </p:spTree>
    <p:extLst>
      <p:ext uri="{BB962C8B-B14F-4D97-AF65-F5344CB8AC3E}">
        <p14:creationId xmlns:p14="http://schemas.microsoft.com/office/powerpoint/2010/main" val="727035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521683-B8B0-471A-9DF2-7178E1820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5BBDA8-42A0-40B3-80EF-80EEC07A26D8}"/>
              </a:ext>
            </a:extLst>
          </p:cNvPr>
          <p:cNvSpPr txBox="1"/>
          <p:nvPr/>
        </p:nvSpPr>
        <p:spPr>
          <a:xfrm>
            <a:off x="8675913" y="2752782"/>
            <a:ext cx="4517572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外婆，外婆！木子说。</a:t>
            </a:r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这个世界充满了玩具。</a:t>
            </a:r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看看我建造的。</a:t>
            </a:r>
          </a:p>
        </p:txBody>
      </p:sp>
    </p:spTree>
    <p:extLst>
      <p:ext uri="{BB962C8B-B14F-4D97-AF65-F5344CB8AC3E}">
        <p14:creationId xmlns:p14="http://schemas.microsoft.com/office/powerpoint/2010/main" val="367396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34365D-1B0B-465D-8251-24DFB7C4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E85B0E-C6CC-4777-8244-244AAA04410E}"/>
              </a:ext>
            </a:extLst>
          </p:cNvPr>
          <p:cNvSpPr txBox="1"/>
          <p:nvPr/>
        </p:nvSpPr>
        <p:spPr>
          <a:xfrm>
            <a:off x="7881257" y="3029781"/>
            <a:ext cx="5660572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噢，木子，外婆笑道。我的一栋新房子。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有史以来最棒的建筑！</a:t>
            </a:r>
          </a:p>
        </p:txBody>
      </p:sp>
    </p:spTree>
    <p:extLst>
      <p:ext uri="{BB962C8B-B14F-4D97-AF65-F5344CB8AC3E}">
        <p14:creationId xmlns:p14="http://schemas.microsoft.com/office/powerpoint/2010/main" val="311550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ABC122-E16B-4205-AE7E-412144EC2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216185-5207-4403-8FA8-40831A43B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197634" cy="71976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825A76-DC9C-4052-A14A-91FEE2607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7634" cy="71976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B7696E-B31B-4A73-8517-5B550A66D3AE}"/>
              </a:ext>
            </a:extLst>
          </p:cNvPr>
          <p:cNvSpPr txBox="1"/>
          <p:nvPr/>
        </p:nvSpPr>
        <p:spPr>
          <a:xfrm>
            <a:off x="9179174" y="500744"/>
            <a:ext cx="3233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有史以来</a:t>
            </a:r>
            <a:endParaRPr lang="en-US" altLang="zh-CN" sz="4800" b="1" dirty="0"/>
          </a:p>
          <a:p>
            <a:pPr algn="ctr"/>
            <a:r>
              <a:rPr lang="zh-CN" altLang="en-US" sz="4800" b="1" dirty="0"/>
              <a:t>最棒的建筑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815B6F-67CC-49FE-BE6C-E13B569F844B}"/>
              </a:ext>
            </a:extLst>
          </p:cNvPr>
          <p:cNvSpPr txBox="1"/>
          <p:nvPr/>
        </p:nvSpPr>
        <p:spPr>
          <a:xfrm>
            <a:off x="9652702" y="2207567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6206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B27FB2-1D60-46B0-A9A7-187C3CF7E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3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158CF1-1B50-4E81-BEE7-A14172278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87F846-2118-4502-ADAA-88AED93B39D6}"/>
              </a:ext>
            </a:extLst>
          </p:cNvPr>
          <p:cNvSpPr txBox="1"/>
          <p:nvPr/>
        </p:nvSpPr>
        <p:spPr>
          <a:xfrm>
            <a:off x="9396888" y="2481944"/>
            <a:ext cx="3233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有史以来</a:t>
            </a:r>
            <a:endParaRPr lang="en-US" altLang="zh-CN" sz="4800" b="1" dirty="0"/>
          </a:p>
          <a:p>
            <a:pPr algn="ctr"/>
            <a:r>
              <a:rPr lang="zh-CN" altLang="en-US" sz="4800" b="1" dirty="0"/>
              <a:t>最棒的建筑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8518E0-6D73-4172-9E03-7AF86E85C303}"/>
              </a:ext>
            </a:extLst>
          </p:cNvPr>
          <p:cNvSpPr txBox="1"/>
          <p:nvPr/>
        </p:nvSpPr>
        <p:spPr>
          <a:xfrm>
            <a:off x="8269876" y="4942116"/>
            <a:ext cx="548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CN" sz="1400" dirty="0"/>
              <a:t>MELISSA FAGAN     LAUREN NEL     STEFANIA ORIGGI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2972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B3FA3B-914A-4CD8-8F87-3654E765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B1FD89-981D-4E51-A35F-0BC976621F0E}"/>
              </a:ext>
            </a:extLst>
          </p:cNvPr>
          <p:cNvSpPr txBox="1"/>
          <p:nvPr/>
        </p:nvSpPr>
        <p:spPr>
          <a:xfrm>
            <a:off x="8501743" y="3029781"/>
            <a:ext cx="472440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木子喜欢建房子。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他想修建有史以来最棒的建筑。</a:t>
            </a:r>
          </a:p>
        </p:txBody>
      </p:sp>
    </p:spTree>
    <p:extLst>
      <p:ext uri="{BB962C8B-B14F-4D97-AF65-F5344CB8AC3E}">
        <p14:creationId xmlns:p14="http://schemas.microsoft.com/office/powerpoint/2010/main" val="126939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794827-6A64-407A-90D6-9217FE226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15FF29-00B7-4954-8D71-BAF6D4643312}"/>
              </a:ext>
            </a:extLst>
          </p:cNvPr>
          <p:cNvSpPr txBox="1"/>
          <p:nvPr/>
        </p:nvSpPr>
        <p:spPr>
          <a:xfrm>
            <a:off x="1426028" y="1132115"/>
            <a:ext cx="35705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有一次，他为自己的玩具搭建了一个庇护所。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8C9A90-696F-4835-AA80-831753C3913A}"/>
              </a:ext>
            </a:extLst>
          </p:cNvPr>
          <p:cNvSpPr txBox="1"/>
          <p:nvPr/>
        </p:nvSpPr>
        <p:spPr>
          <a:xfrm>
            <a:off x="8599716" y="1132115"/>
            <a:ext cx="266700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但它不是有史以来最棒的东西。</a:t>
            </a:r>
          </a:p>
        </p:txBody>
      </p:sp>
    </p:spTree>
    <p:extLst>
      <p:ext uri="{BB962C8B-B14F-4D97-AF65-F5344CB8AC3E}">
        <p14:creationId xmlns:p14="http://schemas.microsoft.com/office/powerpoint/2010/main" val="125971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79EAA4-E2D4-4E41-AECD-E8FC1F974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474883-BD97-4B29-8E8A-CA423F768A1A}"/>
              </a:ext>
            </a:extLst>
          </p:cNvPr>
          <p:cNvSpPr txBox="1"/>
          <p:nvPr/>
        </p:nvSpPr>
        <p:spPr>
          <a:xfrm>
            <a:off x="1262743" y="1458686"/>
            <a:ext cx="5878285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昨天，他为自己的动物玩偶们建了一座桥。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CF5C34-BF0D-4D94-A0F1-1515EBCAE570}"/>
              </a:ext>
            </a:extLst>
          </p:cNvPr>
          <p:cNvSpPr txBox="1"/>
          <p:nvPr/>
        </p:nvSpPr>
        <p:spPr>
          <a:xfrm>
            <a:off x="8403771" y="1458686"/>
            <a:ext cx="4180115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它还不错，但不是最棒的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390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57FE91-957E-4D85-97DD-A398896CC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7EF2BC-DC5F-499C-B473-DBB3EDC3DCD0}"/>
              </a:ext>
            </a:extLst>
          </p:cNvPr>
          <p:cNvSpPr txBox="1"/>
          <p:nvPr/>
        </p:nvSpPr>
        <p:spPr>
          <a:xfrm>
            <a:off x="5361894" y="326572"/>
            <a:ext cx="3668485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今天木子要去拜访外婆。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8C9F63-4281-415E-BB7C-00CF731FA07D}"/>
              </a:ext>
            </a:extLst>
          </p:cNvPr>
          <p:cNvSpPr txBox="1"/>
          <p:nvPr/>
        </p:nvSpPr>
        <p:spPr>
          <a:xfrm>
            <a:off x="9481457" y="5540829"/>
            <a:ext cx="44849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他有些失落。没有玩具，他怎么修建出</a:t>
            </a:r>
            <a:r>
              <a:rPr lang="zh-CN" altLang="en-US" sz="2400"/>
              <a:t>有史以来最棒的</a:t>
            </a:r>
            <a:r>
              <a:rPr lang="zh-CN" altLang="en-US" sz="2400" dirty="0"/>
              <a:t>建筑呢？</a:t>
            </a:r>
          </a:p>
        </p:txBody>
      </p:sp>
    </p:spTree>
    <p:extLst>
      <p:ext uri="{BB962C8B-B14F-4D97-AF65-F5344CB8AC3E}">
        <p14:creationId xmlns:p14="http://schemas.microsoft.com/office/powerpoint/2010/main" val="91484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F7B794-67D5-437C-96D6-BA2D6EAA0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"/>
            <a:ext cx="14392275" cy="7192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21E425-E8A0-4206-B720-3490C430145A}"/>
              </a:ext>
            </a:extLst>
          </p:cNvPr>
          <p:cNvSpPr txBox="1"/>
          <p:nvPr/>
        </p:nvSpPr>
        <p:spPr>
          <a:xfrm>
            <a:off x="8142514" y="870857"/>
            <a:ext cx="523602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在公共车站，木子很惊讶。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他看到红色和蓝色的东西。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大的和小的、新的和旧的的东西。</a:t>
            </a:r>
          </a:p>
        </p:txBody>
      </p:sp>
    </p:spTree>
    <p:extLst>
      <p:ext uri="{BB962C8B-B14F-4D97-AF65-F5344CB8AC3E}">
        <p14:creationId xmlns:p14="http://schemas.microsoft.com/office/powerpoint/2010/main" val="12501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281</Words>
  <Application>Microsoft Office PowerPoint</Application>
  <PresentationFormat>自定义</PresentationFormat>
  <Paragraphs>35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40</cp:revision>
  <dcterms:created xsi:type="dcterms:W3CDTF">2021-03-14T02:42:17Z</dcterms:created>
  <dcterms:modified xsi:type="dcterms:W3CDTF">2022-02-14T14:14:01Z</dcterms:modified>
</cp:coreProperties>
</file>